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2"/>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87" r:id="rId99"/>
    <p:sldId id="889" r:id="rId100"/>
    <p:sldId id="800" r:id="rId101"/>
    <p:sldId id="801" r:id="rId102"/>
    <p:sldId id="862" r:id="rId103"/>
    <p:sldId id="863" r:id="rId104"/>
    <p:sldId id="865" r:id="rId105"/>
    <p:sldId id="866" r:id="rId106"/>
    <p:sldId id="867" r:id="rId107"/>
    <p:sldId id="868" r:id="rId108"/>
    <p:sldId id="802" r:id="rId109"/>
    <p:sldId id="857" r:id="rId110"/>
    <p:sldId id="858" r:id="rId111"/>
    <p:sldId id="804" r:id="rId112"/>
    <p:sldId id="860" r:id="rId113"/>
    <p:sldId id="859" r:id="rId114"/>
    <p:sldId id="805" r:id="rId115"/>
    <p:sldId id="846" r:id="rId116"/>
    <p:sldId id="847" r:id="rId117"/>
    <p:sldId id="829" r:id="rId118"/>
    <p:sldId id="834" r:id="rId119"/>
    <p:sldId id="831" r:id="rId120"/>
    <p:sldId id="832" r:id="rId121"/>
    <p:sldId id="833" r:id="rId122"/>
    <p:sldId id="835" r:id="rId123"/>
    <p:sldId id="836" r:id="rId124"/>
    <p:sldId id="837" r:id="rId125"/>
    <p:sldId id="840" r:id="rId126"/>
    <p:sldId id="841" r:id="rId127"/>
    <p:sldId id="838" r:id="rId128"/>
    <p:sldId id="839" r:id="rId129"/>
    <p:sldId id="842" r:id="rId130"/>
    <p:sldId id="843" r:id="rId131"/>
    <p:sldId id="821" r:id="rId132"/>
    <p:sldId id="822" r:id="rId133"/>
    <p:sldId id="823" r:id="rId134"/>
    <p:sldId id="849" r:id="rId135"/>
    <p:sldId id="890" r:id="rId136"/>
    <p:sldId id="850" r:id="rId137"/>
    <p:sldId id="852" r:id="rId138"/>
    <p:sldId id="853" r:id="rId139"/>
    <p:sldId id="854" r:id="rId140"/>
    <p:sldId id="85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56637" autoAdjust="0"/>
  </p:normalViewPr>
  <p:slideViewPr>
    <p:cSldViewPr snapToGrid="0">
      <p:cViewPr varScale="1">
        <p:scale>
          <a:sx n="91" d="100"/>
          <a:sy n="91" d="100"/>
        </p:scale>
        <p:origin x="2064" y="90"/>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that's a lie, 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for a cryptographically sound hashing algorithm they are extremely, extremely rare.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you are in the right place!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8852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74695</TotalTime>
  <Words>14000</Words>
  <Application>Microsoft Office PowerPoint</Application>
  <PresentationFormat>Widescreen</PresentationFormat>
  <Paragraphs>2338</Paragraphs>
  <Slides>140</Slides>
  <Notes>140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1242</cp:revision>
  <dcterms:created xsi:type="dcterms:W3CDTF">2013-12-09T01:29:59Z</dcterms:created>
  <dcterms:modified xsi:type="dcterms:W3CDTF">2023-10-17T19:01:55Z</dcterms:modified>
</cp:coreProperties>
</file>